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0" d="100"/>
          <a:sy n="130" d="100"/>
        </p:scale>
        <p:origin x="-76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17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887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41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611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544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47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31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03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33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59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99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6E20-61E4-4EE8-82B8-BCD03FFE233E}" type="datetimeFigureOut">
              <a:rPr lang="zh-CN" altLang="en-US" smtClean="0"/>
              <a:t>2021/3/24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02DCC-3F49-46E8-B019-43B4F2077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88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66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91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全屏显示(16:9)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2</cp:revision>
  <dcterms:created xsi:type="dcterms:W3CDTF">2021-03-17T06:52:49Z</dcterms:created>
  <dcterms:modified xsi:type="dcterms:W3CDTF">2021-03-24T08:55:21Z</dcterms:modified>
</cp:coreProperties>
</file>