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76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17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88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941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61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54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747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31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3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659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99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6E20-61E4-4EE8-82B8-BCD03FFE233E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02DCC-3F49-46E8-B019-43B4F20771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88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66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91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全屏显示(16:9)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xb21cn</dc:creator>
  <cp:lastModifiedBy>xb21cn</cp:lastModifiedBy>
  <cp:revision>2</cp:revision>
  <dcterms:created xsi:type="dcterms:W3CDTF">2021-03-17T06:52:49Z</dcterms:created>
  <dcterms:modified xsi:type="dcterms:W3CDTF">2021-03-24T08:55:21Z</dcterms:modified>
</cp:coreProperties>
</file>