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7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23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113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8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500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10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9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47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762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7609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22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72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251B-D64F-437D-B967-A5BB6801F561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F478C-32EE-40C7-B529-9BC1BB81D2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676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1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5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全屏显示(4:3)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2</cp:revision>
  <dcterms:created xsi:type="dcterms:W3CDTF">2021-03-17T06:54:09Z</dcterms:created>
  <dcterms:modified xsi:type="dcterms:W3CDTF">2021-03-24T08:55:00Z</dcterms:modified>
</cp:coreProperties>
</file>