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0" d="100"/>
          <a:sy n="130" d="100"/>
        </p:scale>
        <p:origin x="-768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36E20-61E4-4EE8-82B8-BCD03FFE233E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02DCC-3F49-46E8-B019-43B4F20771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6170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36E20-61E4-4EE8-82B8-BCD03FFE233E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02DCC-3F49-46E8-B019-43B4F20771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7887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36E20-61E4-4EE8-82B8-BCD03FFE233E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02DCC-3F49-46E8-B019-43B4F20771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9419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36E20-61E4-4EE8-82B8-BCD03FFE233E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02DCC-3F49-46E8-B019-43B4F20771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6611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36E20-61E4-4EE8-82B8-BCD03FFE233E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02DCC-3F49-46E8-B019-43B4F20771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7544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36E20-61E4-4EE8-82B8-BCD03FFE233E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02DCC-3F49-46E8-B019-43B4F20771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7473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36E20-61E4-4EE8-82B8-BCD03FFE233E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02DCC-3F49-46E8-B019-43B4F20771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1314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36E20-61E4-4EE8-82B8-BCD03FFE233E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02DCC-3F49-46E8-B019-43B4F20771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031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36E20-61E4-4EE8-82B8-BCD03FFE233E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02DCC-3F49-46E8-B019-43B4F20771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333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36E20-61E4-4EE8-82B8-BCD03FFE233E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02DCC-3F49-46E8-B019-43B4F20771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6595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36E20-61E4-4EE8-82B8-BCD03FFE233E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02DCC-3F49-46E8-B019-43B4F20771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3992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36E20-61E4-4EE8-82B8-BCD03FFE233E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02DCC-3F49-46E8-B019-43B4F20771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3882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566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791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全屏显示(16:9)</PresentationFormat>
  <Paragraphs>0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xb21cn</dc:creator>
  <cp:lastModifiedBy>xb21cn</cp:lastModifiedBy>
  <cp:revision>2</cp:revision>
  <dcterms:created xsi:type="dcterms:W3CDTF">2021-03-17T06:52:49Z</dcterms:created>
  <dcterms:modified xsi:type="dcterms:W3CDTF">2021-03-24T08:55:21Z</dcterms:modified>
</cp:coreProperties>
</file>